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93C65-C3D4-4C7C-A5BF-E94F9CB8A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56404-F2DB-4AC5-B86F-99036E3C6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E4F2-C6AF-4417-9ADB-40335F9D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15D66-C30D-420A-BB3D-845D6E7D5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4F3AF-6C55-4243-A902-AAAD5A34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89EA-7DA5-4428-A2FF-988BEC5BE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CD488B-DD1D-4F98-AE18-09361BD39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8CB4F-CF0E-497F-BA19-18A98AC6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6CC33-0737-4113-80CD-03F48DAC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E21EE-F0BB-4E01-BBEF-9882B980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6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F76EF6-D769-461B-8C5F-724FBC9F3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906D73-E90A-4F9A-9F18-1BACC0AA6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84E1F-C4C0-4478-B6F2-B9044725C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2FFF0-1C67-46C3-9544-B4067D89C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8F696-095C-40CB-A78A-CFE703EA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6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44DEF-250F-4149-9971-C25133EFB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50B7C-D475-49DC-9C46-FEA975885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86948-1A74-4FFC-9CC1-B54C36ED5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1782A-C796-4C04-988F-3F6C203F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598C-1435-4B62-9448-5F9159AD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9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1F8C4-AFF2-4FB6-90CD-00BFF4731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B467A-DC6A-475E-A5C6-8E1667A8F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A007E-BE27-40DA-9BB3-D3A2A245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16DB7-B251-456E-AD49-5A4C77DF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4AE74-105C-4038-8A83-9F8C49AEF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8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F4FF-27E0-423C-A84F-272E6CCE3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D1612-F044-415D-B4F8-547FE661B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59A93-9B35-4D4E-B09F-AD8672FC7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B4616-86EF-45D9-AC23-ED5D2A0A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0A8F5-DA08-49B3-87EA-2AB35D86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473A9-8B9E-407F-9709-B3DC36CB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BC99-6D37-4241-9E0E-8880D73AE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5187C-82E6-4A41-98DA-2A1B21DA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322A6-35F6-4DCA-AFCE-FEBF04AA6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D4B7F3-0DFB-49D8-A536-9647C1904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80DD4A-1F4F-438A-966F-6683EEB7F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8DE60-E1E8-46A8-A21E-89603D697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31E46D-1CD5-48BF-8C3C-58B0D959A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79EB8D-3A5C-4DE6-ACC2-76599246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5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8F7D-7CE7-4968-8D14-C4B4E663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4F9B8-EE15-41C3-84B5-A88C0071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2AE482-CF9C-4896-B19B-05836C40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C707F4-F354-4E15-9A96-9CEAA3755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0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43D3CE-D711-4DB8-BC03-778A8690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EF43C5-8923-4D08-86C2-480940C31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EF2E4-CAE6-4D03-B620-8936D030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3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8FAC9-F6E6-420D-9750-984BC58D5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2E569-D1B7-4626-8FFA-CB82DFD91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8E9C5-5957-40F2-A481-CA53D8AB1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D2D8C-2381-4C43-BDF6-75CB55FD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B87E9-01DA-4B3F-A577-F22E8671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55BC8-5623-490F-AE8F-72CCA339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7FE50-A373-46FF-B44F-CF961E4F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08BCD-90E4-489E-892A-59D08CBDAA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5193C-8D04-4361-A584-4F7AB37B7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EA116-8B15-4787-AEAC-1DAC8B27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80D66-ADAE-4365-9A7D-5D67840DB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F3505-E269-497B-825F-81BC633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3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7CD0F3-680D-458A-9978-8AD66001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2A584-5228-4FE8-860B-8EA570E31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8F305-6AFB-4A30-B5D7-94AF1A6A4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37EEF-74CB-4790-890C-5E9FF5BEA6D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D92C3-C347-4EF6-8CFE-3C76E94A0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2C799-4A18-49A3-AFFC-546CB7DC22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7E267-CDB6-4037-825B-28FD2E094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5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7DFEE-EA5C-4884-B86B-3CA9EEC92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53553"/>
            <a:ext cx="9144000" cy="85641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55079C-6E52-4462-A026-6DAC73F242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5DDFC-34BF-4516-A62D-E8DB990B5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076" y="922210"/>
            <a:ext cx="1227163" cy="12271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900F6F-F210-49FA-B53B-60696CCC8073}"/>
              </a:ext>
            </a:extLst>
          </p:cNvPr>
          <p:cNvSpPr/>
          <p:nvPr/>
        </p:nvSpPr>
        <p:spPr>
          <a:xfrm>
            <a:off x="5544766" y="817123"/>
            <a:ext cx="45719" cy="133225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B825F4-274C-471A-B359-1C8073560D54}"/>
              </a:ext>
            </a:extLst>
          </p:cNvPr>
          <p:cNvSpPr txBox="1"/>
          <p:nvPr/>
        </p:nvSpPr>
        <p:spPr>
          <a:xfrm>
            <a:off x="5885234" y="922210"/>
            <a:ext cx="2882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2</a:t>
            </a:r>
            <a:r>
              <a:rPr lang="en-US" b="1" i="1" baseline="30000" dirty="0"/>
              <a:t>nd</a:t>
            </a:r>
            <a:r>
              <a:rPr lang="en-US" b="1" i="1" dirty="0"/>
              <a:t> Iranian Interventional Cardiology Congress</a:t>
            </a:r>
          </a:p>
          <a:p>
            <a:endParaRPr lang="en-US" b="1" dirty="0"/>
          </a:p>
          <a:p>
            <a:r>
              <a:rPr lang="en-US" b="1" i="1" dirty="0"/>
              <a:t>29 -31 Oct, 2025</a:t>
            </a:r>
          </a:p>
        </p:txBody>
      </p:sp>
    </p:spTree>
    <p:extLst>
      <p:ext uri="{BB962C8B-B14F-4D97-AF65-F5344CB8AC3E}">
        <p14:creationId xmlns:p14="http://schemas.microsoft.com/office/powerpoint/2010/main" val="3738156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89256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11614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4924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6679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38414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1277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5" y="516512"/>
            <a:ext cx="10287000" cy="1325563"/>
          </a:xfrm>
        </p:spPr>
        <p:txBody>
          <a:bodyPr/>
          <a:lstStyle/>
          <a:p>
            <a:r>
              <a:rPr lang="fr-FR" b="1" i="1" dirty="0">
                <a:solidFill>
                  <a:schemeClr val="tx1"/>
                </a:solidFill>
                <a:ea typeface="Champagne &amp; Limousines" charset="0"/>
                <a:cs typeface="Champagne &amp; Limousines" charset="0"/>
              </a:rPr>
              <a:t>Potential conflicts of interest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44905" indent="-1444905">
              <a:buClr>
                <a:srgbClr val="7D177A"/>
              </a:buClr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351358" indent="-351358">
              <a:buFont typeface="Wingdings" charset="2"/>
              <a:buChar char="q"/>
            </a:pPr>
            <a:r>
              <a:rPr lang="en-US" sz="2800" dirty="0"/>
              <a:t>  </a:t>
            </a:r>
            <a:r>
              <a:rPr lang="fr-FR" sz="2800" dirty="0"/>
              <a:t>I do not have any potential conflict of interest to report</a:t>
            </a:r>
          </a:p>
          <a:p>
            <a:pPr marL="351358" indent="-351358">
              <a:buFont typeface="Wingdings" charset="2"/>
              <a:buChar char="q"/>
            </a:pPr>
            <a:r>
              <a:rPr lang="fr-FR" sz="2800" dirty="0"/>
              <a:t>  I have the following potential conflicts of interest to report: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pPr marL="798649">
              <a:lnSpc>
                <a:spcPts val="2844"/>
              </a:lnSpc>
              <a:spcBef>
                <a:spcPts val="533"/>
              </a:spcBef>
              <a:buClr>
                <a:srgbClr val="7D177A"/>
              </a:buClr>
              <a:tabLst>
                <a:tab pos="798649" algn="l"/>
              </a:tabLst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  <a:sym typeface="Monotype Sorts" charset="0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631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742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8089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67832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9379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0547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3748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B47D-6FF0-4BCD-8A47-B440DEAC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5411-7120-4779-BBF7-43E7B692D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291972-3CE0-4772-8A93-7C13A0FEF481}"/>
              </a:ext>
            </a:extLst>
          </p:cNvPr>
          <p:cNvSpPr/>
          <p:nvPr/>
        </p:nvSpPr>
        <p:spPr>
          <a:xfrm>
            <a:off x="0" y="0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AEB88-B2DB-44F4-B38F-02CBE2C48605}"/>
              </a:ext>
            </a:extLst>
          </p:cNvPr>
          <p:cNvSpPr/>
          <p:nvPr/>
        </p:nvSpPr>
        <p:spPr>
          <a:xfrm>
            <a:off x="19657" y="6078528"/>
            <a:ext cx="12192000" cy="751115"/>
          </a:xfrm>
          <a:prstGeom prst="rect">
            <a:avLst/>
          </a:prstGeom>
          <a:solidFill>
            <a:srgbClr val="9D85C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FCB4FC-0ED7-41C1-8D2C-D0490BF1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182" y="68847"/>
            <a:ext cx="643098" cy="6430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04490F-F8B3-4122-AC80-64B6E43D83A8}"/>
              </a:ext>
            </a:extLst>
          </p:cNvPr>
          <p:cNvSpPr txBox="1"/>
          <p:nvPr/>
        </p:nvSpPr>
        <p:spPr>
          <a:xfrm>
            <a:off x="590551" y="6176963"/>
            <a:ext cx="107632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Iranian Interventional Cardiology Congress                                                                                29 - 31 Oct, 2025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710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193</Words>
  <Application>Microsoft Office PowerPoint</Application>
  <PresentationFormat>Widescreen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PowerPoint Presentation</vt:lpstr>
      <vt:lpstr>Potential conflicts of interest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Tayebi</dc:creator>
  <cp:lastModifiedBy>Sara Tayebi</cp:lastModifiedBy>
  <cp:revision>1</cp:revision>
  <dcterms:created xsi:type="dcterms:W3CDTF">2025-10-03T15:14:51Z</dcterms:created>
  <dcterms:modified xsi:type="dcterms:W3CDTF">2025-10-03T15:16:41Z</dcterms:modified>
</cp:coreProperties>
</file>